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538" r:id="rId2"/>
    <p:sldId id="540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108C4-4695-42DC-8B56-499F8AF0D21F}" v="3" dt="2021-01-19T15:49:2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" y="0"/>
            <a:ext cx="121906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669381"/>
            <a:ext cx="7891463" cy="197881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Overskrift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8091" y="523648"/>
            <a:ext cx="2027607" cy="540695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0847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fld id="{8A968C1C-545F-E84D-B987-10C8201FF4E7}" type="datetime4">
              <a:rPr lang="nb-NO" smtClean="0"/>
              <a:pPr/>
              <a:t>19. januar 2021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67" y="6372946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r>
              <a:rPr lang="en-US" err="1"/>
              <a:t>Presentasjon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837"/>
            <a:ext cx="12192000" cy="56163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86594" y="2508481"/>
            <a:ext cx="9220200" cy="18410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Kapittel</a:t>
            </a:r>
            <a:r>
              <a:rPr lang="en-US"/>
              <a:t>- </a:t>
            </a:r>
            <a:r>
              <a:rPr lang="en-US" err="1"/>
              <a:t>eller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sitatside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21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0484" y="309486"/>
            <a:ext cx="1377449" cy="367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43700"/>
            <a:ext cx="12192000" cy="114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4979" y="376385"/>
            <a:ext cx="2652288" cy="3004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tema</a:t>
            </a:r>
            <a:endParaRPr lang="nb-NO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2000080"/>
            <a:ext cx="9144000" cy="857420"/>
          </a:xfrm>
          <a:prstGeom prst="rect">
            <a:avLst/>
          </a:prstGeom>
        </p:spPr>
        <p:txBody>
          <a:bodyPr anchor="b"/>
          <a:lstStyle>
            <a:lvl1pPr algn="l" fontAlgn="t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1561211"/>
            <a:ext cx="9144000" cy="34378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Overtittel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952500" y="3105433"/>
            <a:ext cx="4419600" cy="241387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5676900" y="3105433"/>
            <a:ext cx="4419600" cy="241387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4CF98-1BA3-3543-9F57-2B734F25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B17AC2-5C41-C24B-8D71-FCEFF6DFD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83F6C6-B49A-0349-BCCB-F0FEE800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395B-5B09-1447-96D7-C3F8470A55C8}" type="datetimeFigureOut">
              <a:rPr lang="nb-NO" smtClean="0"/>
              <a:t>19.01.2021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5D61F1-7752-3D4B-A493-7431EF61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7FDE5B-2318-064B-82AA-C4A66CC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C329-8F7F-E847-82DE-70F897D7A0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1873080"/>
            <a:ext cx="9144000" cy="82854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Overskrift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1294511"/>
            <a:ext cx="9144000" cy="34378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Overtittel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067" y="311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952500" y="3266509"/>
            <a:ext cx="4419600" cy="2413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5676900" y="3266509"/>
            <a:ext cx="4419600" cy="24138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43700"/>
            <a:ext cx="12192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" y="0"/>
            <a:ext cx="1219061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" y="0"/>
            <a:ext cx="1219061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067" y="311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bg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1873080"/>
            <a:ext cx="9144000" cy="85742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Overskrift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1294511"/>
            <a:ext cx="9144000" cy="34378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Overtittel</a:t>
            </a:r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952500" y="3168933"/>
            <a:ext cx="4419600" cy="241387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5676900" y="3168933"/>
            <a:ext cx="4419600" cy="241387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067" y="311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43700"/>
            <a:ext cx="12192000" cy="1143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965200" y="1790247"/>
            <a:ext cx="5943600" cy="69217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Calibre Semibold" charset="0"/>
                <a:ea typeface="Calibre Semibold" charset="0"/>
                <a:cs typeface="Calibre Semibold" charset="0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Overskrift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65200" y="2482425"/>
            <a:ext cx="4292600" cy="2573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397500" y="2482425"/>
            <a:ext cx="4292600" cy="2573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10846"/>
            <a:ext cx="5943600" cy="9928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Overskrift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inn her,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skrives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max to </a:t>
            </a:r>
            <a:r>
              <a:rPr lang="en-US" err="1"/>
              <a:t>linjer</a:t>
            </a:r>
            <a:r>
              <a:rPr lang="en-US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7625"/>
            <a:ext cx="5943600" cy="28310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067" y="311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43700"/>
            <a:ext cx="12192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1625600"/>
            <a:ext cx="10515600" cy="360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067" y="3116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8962" y="1877257"/>
            <a:ext cx="5029200" cy="483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Overskrift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961" y="2587625"/>
            <a:ext cx="5029200" cy="28310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067" y="325739"/>
            <a:ext cx="1258386" cy="335568"/>
          </a:xfrm>
          <a:prstGeom prst="rect">
            <a:avLst/>
          </a:prstGeom>
        </p:spPr>
      </p:pic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45903" y="-847"/>
            <a:ext cx="5049510" cy="6863064"/>
          </a:xfrm>
          <a:custGeom>
            <a:avLst/>
            <a:gdLst>
              <a:gd name="connsiteX0" fmla="*/ 5 w 5067300"/>
              <a:gd name="connsiteY0" fmla="*/ 2619516 h 6858000"/>
              <a:gd name="connsiteX1" fmla="*/ 2533650 w 5067300"/>
              <a:gd name="connsiteY1" fmla="*/ 0 h 6858000"/>
              <a:gd name="connsiteX2" fmla="*/ 5067295 w 5067300"/>
              <a:gd name="connsiteY2" fmla="*/ 2619516 h 6858000"/>
              <a:gd name="connsiteX3" fmla="*/ 4099529 w 5067300"/>
              <a:gd name="connsiteY3" fmla="*/ 6857983 h 6858000"/>
              <a:gd name="connsiteX4" fmla="*/ 967771 w 5067300"/>
              <a:gd name="connsiteY4" fmla="*/ 6857983 h 6858000"/>
              <a:gd name="connsiteX5" fmla="*/ 5 w 5067300"/>
              <a:gd name="connsiteY5" fmla="*/ 2619516 h 6858000"/>
              <a:gd name="connsiteX0" fmla="*/ 0 w 5054590"/>
              <a:gd name="connsiteY0" fmla="*/ 3445016 h 6857983"/>
              <a:gd name="connsiteX1" fmla="*/ 2520945 w 5054590"/>
              <a:gd name="connsiteY1" fmla="*/ 0 h 6857983"/>
              <a:gd name="connsiteX2" fmla="*/ 5054590 w 5054590"/>
              <a:gd name="connsiteY2" fmla="*/ 2619516 h 6857983"/>
              <a:gd name="connsiteX3" fmla="*/ 4086824 w 5054590"/>
              <a:gd name="connsiteY3" fmla="*/ 6857983 h 6857983"/>
              <a:gd name="connsiteX4" fmla="*/ 955066 w 5054590"/>
              <a:gd name="connsiteY4" fmla="*/ 6857983 h 6857983"/>
              <a:gd name="connsiteX5" fmla="*/ 0 w 5054590"/>
              <a:gd name="connsiteY5" fmla="*/ 3445016 h 6857983"/>
              <a:gd name="connsiteX0" fmla="*/ 0 w 5054590"/>
              <a:gd name="connsiteY0" fmla="*/ 3483116 h 6896083"/>
              <a:gd name="connsiteX1" fmla="*/ 2012945 w 5054590"/>
              <a:gd name="connsiteY1" fmla="*/ 0 h 6896083"/>
              <a:gd name="connsiteX2" fmla="*/ 5054590 w 5054590"/>
              <a:gd name="connsiteY2" fmla="*/ 2657616 h 6896083"/>
              <a:gd name="connsiteX3" fmla="*/ 4086824 w 5054590"/>
              <a:gd name="connsiteY3" fmla="*/ 6896083 h 6896083"/>
              <a:gd name="connsiteX4" fmla="*/ 955066 w 5054590"/>
              <a:gd name="connsiteY4" fmla="*/ 6896083 h 6896083"/>
              <a:gd name="connsiteX5" fmla="*/ 0 w 5054590"/>
              <a:gd name="connsiteY5" fmla="*/ 3483116 h 6896083"/>
              <a:gd name="connsiteX0" fmla="*/ 0 w 5638790"/>
              <a:gd name="connsiteY0" fmla="*/ 3483116 h 6896083"/>
              <a:gd name="connsiteX1" fmla="*/ 2012945 w 5638790"/>
              <a:gd name="connsiteY1" fmla="*/ 0 h 6896083"/>
              <a:gd name="connsiteX2" fmla="*/ 5638790 w 5638790"/>
              <a:gd name="connsiteY2" fmla="*/ 41416 h 6896083"/>
              <a:gd name="connsiteX3" fmla="*/ 4086824 w 5638790"/>
              <a:gd name="connsiteY3" fmla="*/ 6896083 h 6896083"/>
              <a:gd name="connsiteX4" fmla="*/ 955066 w 5638790"/>
              <a:gd name="connsiteY4" fmla="*/ 6896083 h 6896083"/>
              <a:gd name="connsiteX5" fmla="*/ 0 w 5638790"/>
              <a:gd name="connsiteY5" fmla="*/ 3483116 h 6896083"/>
              <a:gd name="connsiteX0" fmla="*/ 0 w 5674324"/>
              <a:gd name="connsiteY0" fmla="*/ 3483116 h 6896083"/>
              <a:gd name="connsiteX1" fmla="*/ 2012945 w 5674324"/>
              <a:gd name="connsiteY1" fmla="*/ 0 h 6896083"/>
              <a:gd name="connsiteX2" fmla="*/ 5638790 w 5674324"/>
              <a:gd name="connsiteY2" fmla="*/ 41416 h 6896083"/>
              <a:gd name="connsiteX3" fmla="*/ 5674324 w 5674324"/>
              <a:gd name="connsiteY3" fmla="*/ 4127483 h 6896083"/>
              <a:gd name="connsiteX4" fmla="*/ 955066 w 5674324"/>
              <a:gd name="connsiteY4" fmla="*/ 6896083 h 6896083"/>
              <a:gd name="connsiteX5" fmla="*/ 0 w 5674324"/>
              <a:gd name="connsiteY5" fmla="*/ 3483116 h 6896083"/>
              <a:gd name="connsiteX0" fmla="*/ 0 w 5699724"/>
              <a:gd name="connsiteY0" fmla="*/ 3483116 h 6896083"/>
              <a:gd name="connsiteX1" fmla="*/ 2012945 w 5699724"/>
              <a:gd name="connsiteY1" fmla="*/ 0 h 6896083"/>
              <a:gd name="connsiteX2" fmla="*/ 5638790 w 5699724"/>
              <a:gd name="connsiteY2" fmla="*/ 41416 h 6896083"/>
              <a:gd name="connsiteX3" fmla="*/ 5699724 w 5699724"/>
              <a:gd name="connsiteY3" fmla="*/ 6883383 h 6896083"/>
              <a:gd name="connsiteX4" fmla="*/ 955066 w 5699724"/>
              <a:gd name="connsiteY4" fmla="*/ 6896083 h 6896083"/>
              <a:gd name="connsiteX5" fmla="*/ 0 w 5699724"/>
              <a:gd name="connsiteY5" fmla="*/ 3483116 h 6896083"/>
              <a:gd name="connsiteX0" fmla="*/ 0 w 5699724"/>
              <a:gd name="connsiteY0" fmla="*/ 3483116 h 6896083"/>
              <a:gd name="connsiteX1" fmla="*/ 2012945 w 5699724"/>
              <a:gd name="connsiteY1" fmla="*/ 0 h 6896083"/>
              <a:gd name="connsiteX2" fmla="*/ 5638790 w 5699724"/>
              <a:gd name="connsiteY2" fmla="*/ 41416 h 6896083"/>
              <a:gd name="connsiteX3" fmla="*/ 5699724 w 5699724"/>
              <a:gd name="connsiteY3" fmla="*/ 6883383 h 6896083"/>
              <a:gd name="connsiteX4" fmla="*/ 2009166 w 5699724"/>
              <a:gd name="connsiteY4" fmla="*/ 6896083 h 6896083"/>
              <a:gd name="connsiteX5" fmla="*/ 0 w 5699724"/>
              <a:gd name="connsiteY5" fmla="*/ 3483116 h 6896083"/>
              <a:gd name="connsiteX0" fmla="*/ 0 w 5699724"/>
              <a:gd name="connsiteY0" fmla="*/ 3441700 h 6854667"/>
              <a:gd name="connsiteX1" fmla="*/ 2025645 w 5699724"/>
              <a:gd name="connsiteY1" fmla="*/ 352284 h 6854667"/>
              <a:gd name="connsiteX2" fmla="*/ 5638790 w 5699724"/>
              <a:gd name="connsiteY2" fmla="*/ 0 h 6854667"/>
              <a:gd name="connsiteX3" fmla="*/ 5699724 w 5699724"/>
              <a:gd name="connsiteY3" fmla="*/ 6841967 h 6854667"/>
              <a:gd name="connsiteX4" fmla="*/ 2009166 w 5699724"/>
              <a:gd name="connsiteY4" fmla="*/ 6854667 h 6854667"/>
              <a:gd name="connsiteX5" fmla="*/ 0 w 5699724"/>
              <a:gd name="connsiteY5" fmla="*/ 3441700 h 6854667"/>
              <a:gd name="connsiteX0" fmla="*/ 0 w 5699724"/>
              <a:gd name="connsiteY0" fmla="*/ 3445016 h 6857983"/>
              <a:gd name="connsiteX1" fmla="*/ 2000245 w 5699724"/>
              <a:gd name="connsiteY1" fmla="*/ 0 h 6857983"/>
              <a:gd name="connsiteX2" fmla="*/ 5638790 w 5699724"/>
              <a:gd name="connsiteY2" fmla="*/ 3316 h 6857983"/>
              <a:gd name="connsiteX3" fmla="*/ 5699724 w 5699724"/>
              <a:gd name="connsiteY3" fmla="*/ 6845283 h 6857983"/>
              <a:gd name="connsiteX4" fmla="*/ 2009166 w 5699724"/>
              <a:gd name="connsiteY4" fmla="*/ 6857983 h 6857983"/>
              <a:gd name="connsiteX5" fmla="*/ 0 w 5699724"/>
              <a:gd name="connsiteY5" fmla="*/ 3445016 h 6857983"/>
              <a:gd name="connsiteX0" fmla="*/ 0 w 5280624"/>
              <a:gd name="connsiteY0" fmla="*/ 3432316 h 6857983"/>
              <a:gd name="connsiteX1" fmla="*/ 1581145 w 5280624"/>
              <a:gd name="connsiteY1" fmla="*/ 0 h 6857983"/>
              <a:gd name="connsiteX2" fmla="*/ 5219690 w 5280624"/>
              <a:gd name="connsiteY2" fmla="*/ 3316 h 6857983"/>
              <a:gd name="connsiteX3" fmla="*/ 5280624 w 5280624"/>
              <a:gd name="connsiteY3" fmla="*/ 6845283 h 6857983"/>
              <a:gd name="connsiteX4" fmla="*/ 1590066 w 5280624"/>
              <a:gd name="connsiteY4" fmla="*/ 6857983 h 6857983"/>
              <a:gd name="connsiteX5" fmla="*/ 0 w 5280624"/>
              <a:gd name="connsiteY5" fmla="*/ 3432316 h 6857983"/>
              <a:gd name="connsiteX0" fmla="*/ 0 w 5687024"/>
              <a:gd name="connsiteY0" fmla="*/ 3457716 h 6857983"/>
              <a:gd name="connsiteX1" fmla="*/ 1987545 w 5687024"/>
              <a:gd name="connsiteY1" fmla="*/ 0 h 6857983"/>
              <a:gd name="connsiteX2" fmla="*/ 5626090 w 5687024"/>
              <a:gd name="connsiteY2" fmla="*/ 3316 h 6857983"/>
              <a:gd name="connsiteX3" fmla="*/ 5687024 w 5687024"/>
              <a:gd name="connsiteY3" fmla="*/ 6845283 h 6857983"/>
              <a:gd name="connsiteX4" fmla="*/ 1996466 w 5687024"/>
              <a:gd name="connsiteY4" fmla="*/ 6857983 h 6857983"/>
              <a:gd name="connsiteX5" fmla="*/ 0 w 5687024"/>
              <a:gd name="connsiteY5" fmla="*/ 3457716 h 6857983"/>
              <a:gd name="connsiteX0" fmla="*/ 0 w 5687024"/>
              <a:gd name="connsiteY0" fmla="*/ 3457716 h 6857983"/>
              <a:gd name="connsiteX1" fmla="*/ 1987545 w 5687024"/>
              <a:gd name="connsiteY1" fmla="*/ 0 h 6857983"/>
              <a:gd name="connsiteX2" fmla="*/ 5626090 w 5687024"/>
              <a:gd name="connsiteY2" fmla="*/ 3316 h 6857983"/>
              <a:gd name="connsiteX3" fmla="*/ 5687024 w 5687024"/>
              <a:gd name="connsiteY3" fmla="*/ 6845283 h 6857983"/>
              <a:gd name="connsiteX4" fmla="*/ 2593366 w 5687024"/>
              <a:gd name="connsiteY4" fmla="*/ 6857983 h 6857983"/>
              <a:gd name="connsiteX5" fmla="*/ 0 w 5687024"/>
              <a:gd name="connsiteY5" fmla="*/ 3457716 h 6857983"/>
              <a:gd name="connsiteX0" fmla="*/ 0 w 5052024"/>
              <a:gd name="connsiteY0" fmla="*/ 3432316 h 6857983"/>
              <a:gd name="connsiteX1" fmla="*/ 1352545 w 5052024"/>
              <a:gd name="connsiteY1" fmla="*/ 0 h 6857983"/>
              <a:gd name="connsiteX2" fmla="*/ 4991090 w 5052024"/>
              <a:gd name="connsiteY2" fmla="*/ 3316 h 6857983"/>
              <a:gd name="connsiteX3" fmla="*/ 5052024 w 5052024"/>
              <a:gd name="connsiteY3" fmla="*/ 6845283 h 6857983"/>
              <a:gd name="connsiteX4" fmla="*/ 1958366 w 5052024"/>
              <a:gd name="connsiteY4" fmla="*/ 6857983 h 6857983"/>
              <a:gd name="connsiteX5" fmla="*/ 0 w 5052024"/>
              <a:gd name="connsiteY5" fmla="*/ 3432316 h 6857983"/>
              <a:gd name="connsiteX0" fmla="*/ 0 w 5052024"/>
              <a:gd name="connsiteY0" fmla="*/ 3429000 h 6854667"/>
              <a:gd name="connsiteX1" fmla="*/ 2000245 w 5052024"/>
              <a:gd name="connsiteY1" fmla="*/ 9384 h 6854667"/>
              <a:gd name="connsiteX2" fmla="*/ 4991090 w 5052024"/>
              <a:gd name="connsiteY2" fmla="*/ 0 h 6854667"/>
              <a:gd name="connsiteX3" fmla="*/ 5052024 w 5052024"/>
              <a:gd name="connsiteY3" fmla="*/ 6841967 h 6854667"/>
              <a:gd name="connsiteX4" fmla="*/ 1958366 w 5052024"/>
              <a:gd name="connsiteY4" fmla="*/ 6854667 h 6854667"/>
              <a:gd name="connsiteX5" fmla="*/ 0 w 5052024"/>
              <a:gd name="connsiteY5" fmla="*/ 3429000 h 6854667"/>
              <a:gd name="connsiteX0" fmla="*/ 0 w 4772624"/>
              <a:gd name="connsiteY0" fmla="*/ 3479800 h 6854667"/>
              <a:gd name="connsiteX1" fmla="*/ 1720845 w 4772624"/>
              <a:gd name="connsiteY1" fmla="*/ 9384 h 6854667"/>
              <a:gd name="connsiteX2" fmla="*/ 4711690 w 4772624"/>
              <a:gd name="connsiteY2" fmla="*/ 0 h 6854667"/>
              <a:gd name="connsiteX3" fmla="*/ 4772624 w 4772624"/>
              <a:gd name="connsiteY3" fmla="*/ 6841967 h 6854667"/>
              <a:gd name="connsiteX4" fmla="*/ 1678966 w 4772624"/>
              <a:gd name="connsiteY4" fmla="*/ 6854667 h 6854667"/>
              <a:gd name="connsiteX5" fmla="*/ 0 w 4772624"/>
              <a:gd name="connsiteY5" fmla="*/ 3479800 h 6854667"/>
              <a:gd name="connsiteX0" fmla="*/ 0 w 4772624"/>
              <a:gd name="connsiteY0" fmla="*/ 3479800 h 6841967"/>
              <a:gd name="connsiteX1" fmla="*/ 1720845 w 4772624"/>
              <a:gd name="connsiteY1" fmla="*/ 9384 h 6841967"/>
              <a:gd name="connsiteX2" fmla="*/ 4711690 w 4772624"/>
              <a:gd name="connsiteY2" fmla="*/ 0 h 6841967"/>
              <a:gd name="connsiteX3" fmla="*/ 4772624 w 4772624"/>
              <a:gd name="connsiteY3" fmla="*/ 6841967 h 6841967"/>
              <a:gd name="connsiteX4" fmla="*/ 2110766 w 4772624"/>
              <a:gd name="connsiteY4" fmla="*/ 6651467 h 6841967"/>
              <a:gd name="connsiteX5" fmla="*/ 0 w 4772624"/>
              <a:gd name="connsiteY5" fmla="*/ 3479800 h 6841967"/>
              <a:gd name="connsiteX0" fmla="*/ 0 w 4772624"/>
              <a:gd name="connsiteY0" fmla="*/ 3479800 h 6854667"/>
              <a:gd name="connsiteX1" fmla="*/ 1720845 w 4772624"/>
              <a:gd name="connsiteY1" fmla="*/ 9384 h 6854667"/>
              <a:gd name="connsiteX2" fmla="*/ 4711690 w 4772624"/>
              <a:gd name="connsiteY2" fmla="*/ 0 h 6854667"/>
              <a:gd name="connsiteX3" fmla="*/ 4772624 w 4772624"/>
              <a:gd name="connsiteY3" fmla="*/ 6841967 h 6854667"/>
              <a:gd name="connsiteX4" fmla="*/ 1704366 w 4772624"/>
              <a:gd name="connsiteY4" fmla="*/ 6854667 h 6854667"/>
              <a:gd name="connsiteX5" fmla="*/ 0 w 4772624"/>
              <a:gd name="connsiteY5" fmla="*/ 3479800 h 6854667"/>
              <a:gd name="connsiteX0" fmla="*/ 0 w 5039324"/>
              <a:gd name="connsiteY0" fmla="*/ 3416300 h 6854667"/>
              <a:gd name="connsiteX1" fmla="*/ 1987545 w 5039324"/>
              <a:gd name="connsiteY1" fmla="*/ 9384 h 6854667"/>
              <a:gd name="connsiteX2" fmla="*/ 4978390 w 5039324"/>
              <a:gd name="connsiteY2" fmla="*/ 0 h 6854667"/>
              <a:gd name="connsiteX3" fmla="*/ 5039324 w 5039324"/>
              <a:gd name="connsiteY3" fmla="*/ 6841967 h 6854667"/>
              <a:gd name="connsiteX4" fmla="*/ 1971066 w 5039324"/>
              <a:gd name="connsiteY4" fmla="*/ 6854667 h 6854667"/>
              <a:gd name="connsiteX5" fmla="*/ 0 w 5039324"/>
              <a:gd name="connsiteY5" fmla="*/ 3416300 h 6854667"/>
              <a:gd name="connsiteX0" fmla="*/ 0 w 4917404"/>
              <a:gd name="connsiteY0" fmla="*/ 3460327 h 6854667"/>
              <a:gd name="connsiteX1" fmla="*/ 1865625 w 4917404"/>
              <a:gd name="connsiteY1" fmla="*/ 9384 h 6854667"/>
              <a:gd name="connsiteX2" fmla="*/ 4856470 w 4917404"/>
              <a:gd name="connsiteY2" fmla="*/ 0 h 6854667"/>
              <a:gd name="connsiteX3" fmla="*/ 4917404 w 4917404"/>
              <a:gd name="connsiteY3" fmla="*/ 6841967 h 6854667"/>
              <a:gd name="connsiteX4" fmla="*/ 1849146 w 4917404"/>
              <a:gd name="connsiteY4" fmla="*/ 6854667 h 6854667"/>
              <a:gd name="connsiteX5" fmla="*/ 0 w 4917404"/>
              <a:gd name="connsiteY5" fmla="*/ 3460327 h 6854667"/>
              <a:gd name="connsiteX0" fmla="*/ 0 w 5046098"/>
              <a:gd name="connsiteY0" fmla="*/ 3429847 h 6854667"/>
              <a:gd name="connsiteX1" fmla="*/ 1994319 w 5046098"/>
              <a:gd name="connsiteY1" fmla="*/ 9384 h 6854667"/>
              <a:gd name="connsiteX2" fmla="*/ 4985164 w 5046098"/>
              <a:gd name="connsiteY2" fmla="*/ 0 h 6854667"/>
              <a:gd name="connsiteX3" fmla="*/ 5046098 w 5046098"/>
              <a:gd name="connsiteY3" fmla="*/ 6841967 h 6854667"/>
              <a:gd name="connsiteX4" fmla="*/ 1977840 w 5046098"/>
              <a:gd name="connsiteY4" fmla="*/ 6854667 h 6854667"/>
              <a:gd name="connsiteX5" fmla="*/ 0 w 5046098"/>
              <a:gd name="connsiteY5" fmla="*/ 3429847 h 6854667"/>
              <a:gd name="connsiteX0" fmla="*/ 0 w 5046098"/>
              <a:gd name="connsiteY0" fmla="*/ 3429847 h 6841967"/>
              <a:gd name="connsiteX1" fmla="*/ 1994319 w 5046098"/>
              <a:gd name="connsiteY1" fmla="*/ 9384 h 6841967"/>
              <a:gd name="connsiteX2" fmla="*/ 4985164 w 5046098"/>
              <a:gd name="connsiteY2" fmla="*/ 0 h 6841967"/>
              <a:gd name="connsiteX3" fmla="*/ 5046098 w 5046098"/>
              <a:gd name="connsiteY3" fmla="*/ 6841967 h 6841967"/>
              <a:gd name="connsiteX4" fmla="*/ 2055733 w 5046098"/>
              <a:gd name="connsiteY4" fmla="*/ 6739520 h 6841967"/>
              <a:gd name="connsiteX5" fmla="*/ 0 w 5046098"/>
              <a:gd name="connsiteY5" fmla="*/ 3429847 h 6841967"/>
              <a:gd name="connsiteX0" fmla="*/ 0 w 5046098"/>
              <a:gd name="connsiteY0" fmla="*/ 3429847 h 6854666"/>
              <a:gd name="connsiteX1" fmla="*/ 1994319 w 5046098"/>
              <a:gd name="connsiteY1" fmla="*/ 9384 h 6854666"/>
              <a:gd name="connsiteX2" fmla="*/ 4985164 w 5046098"/>
              <a:gd name="connsiteY2" fmla="*/ 0 h 6854666"/>
              <a:gd name="connsiteX3" fmla="*/ 5046098 w 5046098"/>
              <a:gd name="connsiteY3" fmla="*/ 6841967 h 6854666"/>
              <a:gd name="connsiteX4" fmla="*/ 1981227 w 5046098"/>
              <a:gd name="connsiteY4" fmla="*/ 6854666 h 6854666"/>
              <a:gd name="connsiteX5" fmla="*/ 0 w 5046098"/>
              <a:gd name="connsiteY5" fmla="*/ 3429847 h 6854666"/>
              <a:gd name="connsiteX0" fmla="*/ 0 w 5049485"/>
              <a:gd name="connsiteY0" fmla="*/ 3429847 h 6858901"/>
              <a:gd name="connsiteX1" fmla="*/ 1994319 w 5049485"/>
              <a:gd name="connsiteY1" fmla="*/ 9384 h 6858901"/>
              <a:gd name="connsiteX2" fmla="*/ 4985164 w 5049485"/>
              <a:gd name="connsiteY2" fmla="*/ 0 h 6858901"/>
              <a:gd name="connsiteX3" fmla="*/ 5049485 w 5049485"/>
              <a:gd name="connsiteY3" fmla="*/ 6858901 h 6858901"/>
              <a:gd name="connsiteX4" fmla="*/ 1981227 w 5049485"/>
              <a:gd name="connsiteY4" fmla="*/ 6854666 h 6858901"/>
              <a:gd name="connsiteX5" fmla="*/ 0 w 5049485"/>
              <a:gd name="connsiteY5" fmla="*/ 3429847 h 6858901"/>
              <a:gd name="connsiteX0" fmla="*/ 0 w 5049485"/>
              <a:gd name="connsiteY0" fmla="*/ 3429847 h 6858901"/>
              <a:gd name="connsiteX1" fmla="*/ 2102692 w 5049485"/>
              <a:gd name="connsiteY1" fmla="*/ 168557 h 6858901"/>
              <a:gd name="connsiteX2" fmla="*/ 4985164 w 5049485"/>
              <a:gd name="connsiteY2" fmla="*/ 0 h 6858901"/>
              <a:gd name="connsiteX3" fmla="*/ 5049485 w 5049485"/>
              <a:gd name="connsiteY3" fmla="*/ 6858901 h 6858901"/>
              <a:gd name="connsiteX4" fmla="*/ 1981227 w 5049485"/>
              <a:gd name="connsiteY4" fmla="*/ 6854666 h 6858901"/>
              <a:gd name="connsiteX5" fmla="*/ 0 w 5049485"/>
              <a:gd name="connsiteY5" fmla="*/ 3429847 h 6858901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4985164 w 5049485"/>
              <a:gd name="connsiteY2" fmla="*/ 4163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5002097 w 5049485"/>
              <a:gd name="connsiteY2" fmla="*/ 7550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5025803 w 5049485"/>
              <a:gd name="connsiteY2" fmla="*/ 31256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510"/>
              <a:gd name="connsiteY0" fmla="*/ 3434010 h 6863064"/>
              <a:gd name="connsiteX1" fmla="*/ 1980772 w 5049510"/>
              <a:gd name="connsiteY1" fmla="*/ 0 h 6863064"/>
              <a:gd name="connsiteX2" fmla="*/ 5049510 w 5049510"/>
              <a:gd name="connsiteY2" fmla="*/ 38030 h 6863064"/>
              <a:gd name="connsiteX3" fmla="*/ 5049485 w 5049510"/>
              <a:gd name="connsiteY3" fmla="*/ 6863064 h 6863064"/>
              <a:gd name="connsiteX4" fmla="*/ 1981227 w 5049510"/>
              <a:gd name="connsiteY4" fmla="*/ 6858829 h 6863064"/>
              <a:gd name="connsiteX5" fmla="*/ 0 w 5049510"/>
              <a:gd name="connsiteY5" fmla="*/ 3434010 h 6863064"/>
              <a:gd name="connsiteX0" fmla="*/ 0 w 5049510"/>
              <a:gd name="connsiteY0" fmla="*/ 3434010 h 6863064"/>
              <a:gd name="connsiteX1" fmla="*/ 1980772 w 5049510"/>
              <a:gd name="connsiteY1" fmla="*/ 0 h 6863064"/>
              <a:gd name="connsiteX2" fmla="*/ 5049510 w 5049510"/>
              <a:gd name="connsiteY2" fmla="*/ 776 h 6863064"/>
              <a:gd name="connsiteX3" fmla="*/ 5049485 w 5049510"/>
              <a:gd name="connsiteY3" fmla="*/ 6863064 h 6863064"/>
              <a:gd name="connsiteX4" fmla="*/ 1981227 w 5049510"/>
              <a:gd name="connsiteY4" fmla="*/ 6858829 h 6863064"/>
              <a:gd name="connsiteX5" fmla="*/ 0 w 5049510"/>
              <a:gd name="connsiteY5" fmla="*/ 3434010 h 68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510" h="6863064">
                <a:moveTo>
                  <a:pt x="0" y="3434010"/>
                </a:moveTo>
                <a:lnTo>
                  <a:pt x="1980772" y="0"/>
                </a:lnTo>
                <a:lnTo>
                  <a:pt x="5049510" y="776"/>
                </a:lnTo>
                <a:cubicBezTo>
                  <a:pt x="5049502" y="2275787"/>
                  <a:pt x="5049493" y="4588053"/>
                  <a:pt x="5049485" y="6863064"/>
                </a:cubicBezTo>
                <a:lnTo>
                  <a:pt x="1981227" y="6858829"/>
                </a:lnTo>
                <a:lnTo>
                  <a:pt x="0" y="3434010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9789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9547" y="309486"/>
            <a:ext cx="1258386" cy="3355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23062" y="1877257"/>
            <a:ext cx="5029200" cy="483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Overskrift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23061" y="2587625"/>
            <a:ext cx="5029200" cy="28310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 flipH="1">
            <a:off x="0" y="-847"/>
            <a:ext cx="5049510" cy="6863064"/>
          </a:xfrm>
          <a:custGeom>
            <a:avLst/>
            <a:gdLst>
              <a:gd name="connsiteX0" fmla="*/ 5 w 5067300"/>
              <a:gd name="connsiteY0" fmla="*/ 2619516 h 6858000"/>
              <a:gd name="connsiteX1" fmla="*/ 2533650 w 5067300"/>
              <a:gd name="connsiteY1" fmla="*/ 0 h 6858000"/>
              <a:gd name="connsiteX2" fmla="*/ 5067295 w 5067300"/>
              <a:gd name="connsiteY2" fmla="*/ 2619516 h 6858000"/>
              <a:gd name="connsiteX3" fmla="*/ 4099529 w 5067300"/>
              <a:gd name="connsiteY3" fmla="*/ 6857983 h 6858000"/>
              <a:gd name="connsiteX4" fmla="*/ 967771 w 5067300"/>
              <a:gd name="connsiteY4" fmla="*/ 6857983 h 6858000"/>
              <a:gd name="connsiteX5" fmla="*/ 5 w 5067300"/>
              <a:gd name="connsiteY5" fmla="*/ 2619516 h 6858000"/>
              <a:gd name="connsiteX0" fmla="*/ 0 w 5054590"/>
              <a:gd name="connsiteY0" fmla="*/ 3445016 h 6857983"/>
              <a:gd name="connsiteX1" fmla="*/ 2520945 w 5054590"/>
              <a:gd name="connsiteY1" fmla="*/ 0 h 6857983"/>
              <a:gd name="connsiteX2" fmla="*/ 5054590 w 5054590"/>
              <a:gd name="connsiteY2" fmla="*/ 2619516 h 6857983"/>
              <a:gd name="connsiteX3" fmla="*/ 4086824 w 5054590"/>
              <a:gd name="connsiteY3" fmla="*/ 6857983 h 6857983"/>
              <a:gd name="connsiteX4" fmla="*/ 955066 w 5054590"/>
              <a:gd name="connsiteY4" fmla="*/ 6857983 h 6857983"/>
              <a:gd name="connsiteX5" fmla="*/ 0 w 5054590"/>
              <a:gd name="connsiteY5" fmla="*/ 3445016 h 6857983"/>
              <a:gd name="connsiteX0" fmla="*/ 0 w 5054590"/>
              <a:gd name="connsiteY0" fmla="*/ 3483116 h 6896083"/>
              <a:gd name="connsiteX1" fmla="*/ 2012945 w 5054590"/>
              <a:gd name="connsiteY1" fmla="*/ 0 h 6896083"/>
              <a:gd name="connsiteX2" fmla="*/ 5054590 w 5054590"/>
              <a:gd name="connsiteY2" fmla="*/ 2657616 h 6896083"/>
              <a:gd name="connsiteX3" fmla="*/ 4086824 w 5054590"/>
              <a:gd name="connsiteY3" fmla="*/ 6896083 h 6896083"/>
              <a:gd name="connsiteX4" fmla="*/ 955066 w 5054590"/>
              <a:gd name="connsiteY4" fmla="*/ 6896083 h 6896083"/>
              <a:gd name="connsiteX5" fmla="*/ 0 w 5054590"/>
              <a:gd name="connsiteY5" fmla="*/ 3483116 h 6896083"/>
              <a:gd name="connsiteX0" fmla="*/ 0 w 5638790"/>
              <a:gd name="connsiteY0" fmla="*/ 3483116 h 6896083"/>
              <a:gd name="connsiteX1" fmla="*/ 2012945 w 5638790"/>
              <a:gd name="connsiteY1" fmla="*/ 0 h 6896083"/>
              <a:gd name="connsiteX2" fmla="*/ 5638790 w 5638790"/>
              <a:gd name="connsiteY2" fmla="*/ 41416 h 6896083"/>
              <a:gd name="connsiteX3" fmla="*/ 4086824 w 5638790"/>
              <a:gd name="connsiteY3" fmla="*/ 6896083 h 6896083"/>
              <a:gd name="connsiteX4" fmla="*/ 955066 w 5638790"/>
              <a:gd name="connsiteY4" fmla="*/ 6896083 h 6896083"/>
              <a:gd name="connsiteX5" fmla="*/ 0 w 5638790"/>
              <a:gd name="connsiteY5" fmla="*/ 3483116 h 6896083"/>
              <a:gd name="connsiteX0" fmla="*/ 0 w 5674324"/>
              <a:gd name="connsiteY0" fmla="*/ 3483116 h 6896083"/>
              <a:gd name="connsiteX1" fmla="*/ 2012945 w 5674324"/>
              <a:gd name="connsiteY1" fmla="*/ 0 h 6896083"/>
              <a:gd name="connsiteX2" fmla="*/ 5638790 w 5674324"/>
              <a:gd name="connsiteY2" fmla="*/ 41416 h 6896083"/>
              <a:gd name="connsiteX3" fmla="*/ 5674324 w 5674324"/>
              <a:gd name="connsiteY3" fmla="*/ 4127483 h 6896083"/>
              <a:gd name="connsiteX4" fmla="*/ 955066 w 5674324"/>
              <a:gd name="connsiteY4" fmla="*/ 6896083 h 6896083"/>
              <a:gd name="connsiteX5" fmla="*/ 0 w 5674324"/>
              <a:gd name="connsiteY5" fmla="*/ 3483116 h 6896083"/>
              <a:gd name="connsiteX0" fmla="*/ 0 w 5699724"/>
              <a:gd name="connsiteY0" fmla="*/ 3483116 h 6896083"/>
              <a:gd name="connsiteX1" fmla="*/ 2012945 w 5699724"/>
              <a:gd name="connsiteY1" fmla="*/ 0 h 6896083"/>
              <a:gd name="connsiteX2" fmla="*/ 5638790 w 5699724"/>
              <a:gd name="connsiteY2" fmla="*/ 41416 h 6896083"/>
              <a:gd name="connsiteX3" fmla="*/ 5699724 w 5699724"/>
              <a:gd name="connsiteY3" fmla="*/ 6883383 h 6896083"/>
              <a:gd name="connsiteX4" fmla="*/ 955066 w 5699724"/>
              <a:gd name="connsiteY4" fmla="*/ 6896083 h 6896083"/>
              <a:gd name="connsiteX5" fmla="*/ 0 w 5699724"/>
              <a:gd name="connsiteY5" fmla="*/ 3483116 h 6896083"/>
              <a:gd name="connsiteX0" fmla="*/ 0 w 5699724"/>
              <a:gd name="connsiteY0" fmla="*/ 3483116 h 6896083"/>
              <a:gd name="connsiteX1" fmla="*/ 2012945 w 5699724"/>
              <a:gd name="connsiteY1" fmla="*/ 0 h 6896083"/>
              <a:gd name="connsiteX2" fmla="*/ 5638790 w 5699724"/>
              <a:gd name="connsiteY2" fmla="*/ 41416 h 6896083"/>
              <a:gd name="connsiteX3" fmla="*/ 5699724 w 5699724"/>
              <a:gd name="connsiteY3" fmla="*/ 6883383 h 6896083"/>
              <a:gd name="connsiteX4" fmla="*/ 2009166 w 5699724"/>
              <a:gd name="connsiteY4" fmla="*/ 6896083 h 6896083"/>
              <a:gd name="connsiteX5" fmla="*/ 0 w 5699724"/>
              <a:gd name="connsiteY5" fmla="*/ 3483116 h 6896083"/>
              <a:gd name="connsiteX0" fmla="*/ 0 w 5699724"/>
              <a:gd name="connsiteY0" fmla="*/ 3441700 h 6854667"/>
              <a:gd name="connsiteX1" fmla="*/ 2025645 w 5699724"/>
              <a:gd name="connsiteY1" fmla="*/ 352284 h 6854667"/>
              <a:gd name="connsiteX2" fmla="*/ 5638790 w 5699724"/>
              <a:gd name="connsiteY2" fmla="*/ 0 h 6854667"/>
              <a:gd name="connsiteX3" fmla="*/ 5699724 w 5699724"/>
              <a:gd name="connsiteY3" fmla="*/ 6841967 h 6854667"/>
              <a:gd name="connsiteX4" fmla="*/ 2009166 w 5699724"/>
              <a:gd name="connsiteY4" fmla="*/ 6854667 h 6854667"/>
              <a:gd name="connsiteX5" fmla="*/ 0 w 5699724"/>
              <a:gd name="connsiteY5" fmla="*/ 3441700 h 6854667"/>
              <a:gd name="connsiteX0" fmla="*/ 0 w 5699724"/>
              <a:gd name="connsiteY0" fmla="*/ 3445016 h 6857983"/>
              <a:gd name="connsiteX1" fmla="*/ 2000245 w 5699724"/>
              <a:gd name="connsiteY1" fmla="*/ 0 h 6857983"/>
              <a:gd name="connsiteX2" fmla="*/ 5638790 w 5699724"/>
              <a:gd name="connsiteY2" fmla="*/ 3316 h 6857983"/>
              <a:gd name="connsiteX3" fmla="*/ 5699724 w 5699724"/>
              <a:gd name="connsiteY3" fmla="*/ 6845283 h 6857983"/>
              <a:gd name="connsiteX4" fmla="*/ 2009166 w 5699724"/>
              <a:gd name="connsiteY4" fmla="*/ 6857983 h 6857983"/>
              <a:gd name="connsiteX5" fmla="*/ 0 w 5699724"/>
              <a:gd name="connsiteY5" fmla="*/ 3445016 h 6857983"/>
              <a:gd name="connsiteX0" fmla="*/ 0 w 5280624"/>
              <a:gd name="connsiteY0" fmla="*/ 3432316 h 6857983"/>
              <a:gd name="connsiteX1" fmla="*/ 1581145 w 5280624"/>
              <a:gd name="connsiteY1" fmla="*/ 0 h 6857983"/>
              <a:gd name="connsiteX2" fmla="*/ 5219690 w 5280624"/>
              <a:gd name="connsiteY2" fmla="*/ 3316 h 6857983"/>
              <a:gd name="connsiteX3" fmla="*/ 5280624 w 5280624"/>
              <a:gd name="connsiteY3" fmla="*/ 6845283 h 6857983"/>
              <a:gd name="connsiteX4" fmla="*/ 1590066 w 5280624"/>
              <a:gd name="connsiteY4" fmla="*/ 6857983 h 6857983"/>
              <a:gd name="connsiteX5" fmla="*/ 0 w 5280624"/>
              <a:gd name="connsiteY5" fmla="*/ 3432316 h 6857983"/>
              <a:gd name="connsiteX0" fmla="*/ 0 w 5687024"/>
              <a:gd name="connsiteY0" fmla="*/ 3457716 h 6857983"/>
              <a:gd name="connsiteX1" fmla="*/ 1987545 w 5687024"/>
              <a:gd name="connsiteY1" fmla="*/ 0 h 6857983"/>
              <a:gd name="connsiteX2" fmla="*/ 5626090 w 5687024"/>
              <a:gd name="connsiteY2" fmla="*/ 3316 h 6857983"/>
              <a:gd name="connsiteX3" fmla="*/ 5687024 w 5687024"/>
              <a:gd name="connsiteY3" fmla="*/ 6845283 h 6857983"/>
              <a:gd name="connsiteX4" fmla="*/ 1996466 w 5687024"/>
              <a:gd name="connsiteY4" fmla="*/ 6857983 h 6857983"/>
              <a:gd name="connsiteX5" fmla="*/ 0 w 5687024"/>
              <a:gd name="connsiteY5" fmla="*/ 3457716 h 6857983"/>
              <a:gd name="connsiteX0" fmla="*/ 0 w 5687024"/>
              <a:gd name="connsiteY0" fmla="*/ 3457716 h 6857983"/>
              <a:gd name="connsiteX1" fmla="*/ 1987545 w 5687024"/>
              <a:gd name="connsiteY1" fmla="*/ 0 h 6857983"/>
              <a:gd name="connsiteX2" fmla="*/ 5626090 w 5687024"/>
              <a:gd name="connsiteY2" fmla="*/ 3316 h 6857983"/>
              <a:gd name="connsiteX3" fmla="*/ 5687024 w 5687024"/>
              <a:gd name="connsiteY3" fmla="*/ 6845283 h 6857983"/>
              <a:gd name="connsiteX4" fmla="*/ 2593366 w 5687024"/>
              <a:gd name="connsiteY4" fmla="*/ 6857983 h 6857983"/>
              <a:gd name="connsiteX5" fmla="*/ 0 w 5687024"/>
              <a:gd name="connsiteY5" fmla="*/ 3457716 h 6857983"/>
              <a:gd name="connsiteX0" fmla="*/ 0 w 5052024"/>
              <a:gd name="connsiteY0" fmla="*/ 3432316 h 6857983"/>
              <a:gd name="connsiteX1" fmla="*/ 1352545 w 5052024"/>
              <a:gd name="connsiteY1" fmla="*/ 0 h 6857983"/>
              <a:gd name="connsiteX2" fmla="*/ 4991090 w 5052024"/>
              <a:gd name="connsiteY2" fmla="*/ 3316 h 6857983"/>
              <a:gd name="connsiteX3" fmla="*/ 5052024 w 5052024"/>
              <a:gd name="connsiteY3" fmla="*/ 6845283 h 6857983"/>
              <a:gd name="connsiteX4" fmla="*/ 1958366 w 5052024"/>
              <a:gd name="connsiteY4" fmla="*/ 6857983 h 6857983"/>
              <a:gd name="connsiteX5" fmla="*/ 0 w 5052024"/>
              <a:gd name="connsiteY5" fmla="*/ 3432316 h 6857983"/>
              <a:gd name="connsiteX0" fmla="*/ 0 w 5052024"/>
              <a:gd name="connsiteY0" fmla="*/ 3429000 h 6854667"/>
              <a:gd name="connsiteX1" fmla="*/ 2000245 w 5052024"/>
              <a:gd name="connsiteY1" fmla="*/ 9384 h 6854667"/>
              <a:gd name="connsiteX2" fmla="*/ 4991090 w 5052024"/>
              <a:gd name="connsiteY2" fmla="*/ 0 h 6854667"/>
              <a:gd name="connsiteX3" fmla="*/ 5052024 w 5052024"/>
              <a:gd name="connsiteY3" fmla="*/ 6841967 h 6854667"/>
              <a:gd name="connsiteX4" fmla="*/ 1958366 w 5052024"/>
              <a:gd name="connsiteY4" fmla="*/ 6854667 h 6854667"/>
              <a:gd name="connsiteX5" fmla="*/ 0 w 5052024"/>
              <a:gd name="connsiteY5" fmla="*/ 3429000 h 6854667"/>
              <a:gd name="connsiteX0" fmla="*/ 0 w 4772624"/>
              <a:gd name="connsiteY0" fmla="*/ 3479800 h 6854667"/>
              <a:gd name="connsiteX1" fmla="*/ 1720845 w 4772624"/>
              <a:gd name="connsiteY1" fmla="*/ 9384 h 6854667"/>
              <a:gd name="connsiteX2" fmla="*/ 4711690 w 4772624"/>
              <a:gd name="connsiteY2" fmla="*/ 0 h 6854667"/>
              <a:gd name="connsiteX3" fmla="*/ 4772624 w 4772624"/>
              <a:gd name="connsiteY3" fmla="*/ 6841967 h 6854667"/>
              <a:gd name="connsiteX4" fmla="*/ 1678966 w 4772624"/>
              <a:gd name="connsiteY4" fmla="*/ 6854667 h 6854667"/>
              <a:gd name="connsiteX5" fmla="*/ 0 w 4772624"/>
              <a:gd name="connsiteY5" fmla="*/ 3479800 h 6854667"/>
              <a:gd name="connsiteX0" fmla="*/ 0 w 4772624"/>
              <a:gd name="connsiteY0" fmla="*/ 3479800 h 6841967"/>
              <a:gd name="connsiteX1" fmla="*/ 1720845 w 4772624"/>
              <a:gd name="connsiteY1" fmla="*/ 9384 h 6841967"/>
              <a:gd name="connsiteX2" fmla="*/ 4711690 w 4772624"/>
              <a:gd name="connsiteY2" fmla="*/ 0 h 6841967"/>
              <a:gd name="connsiteX3" fmla="*/ 4772624 w 4772624"/>
              <a:gd name="connsiteY3" fmla="*/ 6841967 h 6841967"/>
              <a:gd name="connsiteX4" fmla="*/ 2110766 w 4772624"/>
              <a:gd name="connsiteY4" fmla="*/ 6651467 h 6841967"/>
              <a:gd name="connsiteX5" fmla="*/ 0 w 4772624"/>
              <a:gd name="connsiteY5" fmla="*/ 3479800 h 6841967"/>
              <a:gd name="connsiteX0" fmla="*/ 0 w 4772624"/>
              <a:gd name="connsiteY0" fmla="*/ 3479800 h 6854667"/>
              <a:gd name="connsiteX1" fmla="*/ 1720845 w 4772624"/>
              <a:gd name="connsiteY1" fmla="*/ 9384 h 6854667"/>
              <a:gd name="connsiteX2" fmla="*/ 4711690 w 4772624"/>
              <a:gd name="connsiteY2" fmla="*/ 0 h 6854667"/>
              <a:gd name="connsiteX3" fmla="*/ 4772624 w 4772624"/>
              <a:gd name="connsiteY3" fmla="*/ 6841967 h 6854667"/>
              <a:gd name="connsiteX4" fmla="*/ 1704366 w 4772624"/>
              <a:gd name="connsiteY4" fmla="*/ 6854667 h 6854667"/>
              <a:gd name="connsiteX5" fmla="*/ 0 w 4772624"/>
              <a:gd name="connsiteY5" fmla="*/ 3479800 h 6854667"/>
              <a:gd name="connsiteX0" fmla="*/ 0 w 5039324"/>
              <a:gd name="connsiteY0" fmla="*/ 3416300 h 6854667"/>
              <a:gd name="connsiteX1" fmla="*/ 1987545 w 5039324"/>
              <a:gd name="connsiteY1" fmla="*/ 9384 h 6854667"/>
              <a:gd name="connsiteX2" fmla="*/ 4978390 w 5039324"/>
              <a:gd name="connsiteY2" fmla="*/ 0 h 6854667"/>
              <a:gd name="connsiteX3" fmla="*/ 5039324 w 5039324"/>
              <a:gd name="connsiteY3" fmla="*/ 6841967 h 6854667"/>
              <a:gd name="connsiteX4" fmla="*/ 1971066 w 5039324"/>
              <a:gd name="connsiteY4" fmla="*/ 6854667 h 6854667"/>
              <a:gd name="connsiteX5" fmla="*/ 0 w 5039324"/>
              <a:gd name="connsiteY5" fmla="*/ 3416300 h 6854667"/>
              <a:gd name="connsiteX0" fmla="*/ 0 w 4917404"/>
              <a:gd name="connsiteY0" fmla="*/ 3460327 h 6854667"/>
              <a:gd name="connsiteX1" fmla="*/ 1865625 w 4917404"/>
              <a:gd name="connsiteY1" fmla="*/ 9384 h 6854667"/>
              <a:gd name="connsiteX2" fmla="*/ 4856470 w 4917404"/>
              <a:gd name="connsiteY2" fmla="*/ 0 h 6854667"/>
              <a:gd name="connsiteX3" fmla="*/ 4917404 w 4917404"/>
              <a:gd name="connsiteY3" fmla="*/ 6841967 h 6854667"/>
              <a:gd name="connsiteX4" fmla="*/ 1849146 w 4917404"/>
              <a:gd name="connsiteY4" fmla="*/ 6854667 h 6854667"/>
              <a:gd name="connsiteX5" fmla="*/ 0 w 4917404"/>
              <a:gd name="connsiteY5" fmla="*/ 3460327 h 6854667"/>
              <a:gd name="connsiteX0" fmla="*/ 0 w 5046098"/>
              <a:gd name="connsiteY0" fmla="*/ 3429847 h 6854667"/>
              <a:gd name="connsiteX1" fmla="*/ 1994319 w 5046098"/>
              <a:gd name="connsiteY1" fmla="*/ 9384 h 6854667"/>
              <a:gd name="connsiteX2" fmla="*/ 4985164 w 5046098"/>
              <a:gd name="connsiteY2" fmla="*/ 0 h 6854667"/>
              <a:gd name="connsiteX3" fmla="*/ 5046098 w 5046098"/>
              <a:gd name="connsiteY3" fmla="*/ 6841967 h 6854667"/>
              <a:gd name="connsiteX4" fmla="*/ 1977840 w 5046098"/>
              <a:gd name="connsiteY4" fmla="*/ 6854667 h 6854667"/>
              <a:gd name="connsiteX5" fmla="*/ 0 w 5046098"/>
              <a:gd name="connsiteY5" fmla="*/ 3429847 h 6854667"/>
              <a:gd name="connsiteX0" fmla="*/ 0 w 5046098"/>
              <a:gd name="connsiteY0" fmla="*/ 3429847 h 6841967"/>
              <a:gd name="connsiteX1" fmla="*/ 1994319 w 5046098"/>
              <a:gd name="connsiteY1" fmla="*/ 9384 h 6841967"/>
              <a:gd name="connsiteX2" fmla="*/ 4985164 w 5046098"/>
              <a:gd name="connsiteY2" fmla="*/ 0 h 6841967"/>
              <a:gd name="connsiteX3" fmla="*/ 5046098 w 5046098"/>
              <a:gd name="connsiteY3" fmla="*/ 6841967 h 6841967"/>
              <a:gd name="connsiteX4" fmla="*/ 2055733 w 5046098"/>
              <a:gd name="connsiteY4" fmla="*/ 6739520 h 6841967"/>
              <a:gd name="connsiteX5" fmla="*/ 0 w 5046098"/>
              <a:gd name="connsiteY5" fmla="*/ 3429847 h 6841967"/>
              <a:gd name="connsiteX0" fmla="*/ 0 w 5046098"/>
              <a:gd name="connsiteY0" fmla="*/ 3429847 h 6854666"/>
              <a:gd name="connsiteX1" fmla="*/ 1994319 w 5046098"/>
              <a:gd name="connsiteY1" fmla="*/ 9384 h 6854666"/>
              <a:gd name="connsiteX2" fmla="*/ 4985164 w 5046098"/>
              <a:gd name="connsiteY2" fmla="*/ 0 h 6854666"/>
              <a:gd name="connsiteX3" fmla="*/ 5046098 w 5046098"/>
              <a:gd name="connsiteY3" fmla="*/ 6841967 h 6854666"/>
              <a:gd name="connsiteX4" fmla="*/ 1981227 w 5046098"/>
              <a:gd name="connsiteY4" fmla="*/ 6854666 h 6854666"/>
              <a:gd name="connsiteX5" fmla="*/ 0 w 5046098"/>
              <a:gd name="connsiteY5" fmla="*/ 3429847 h 6854666"/>
              <a:gd name="connsiteX0" fmla="*/ 0 w 5049485"/>
              <a:gd name="connsiteY0" fmla="*/ 3429847 h 6858901"/>
              <a:gd name="connsiteX1" fmla="*/ 1994319 w 5049485"/>
              <a:gd name="connsiteY1" fmla="*/ 9384 h 6858901"/>
              <a:gd name="connsiteX2" fmla="*/ 4985164 w 5049485"/>
              <a:gd name="connsiteY2" fmla="*/ 0 h 6858901"/>
              <a:gd name="connsiteX3" fmla="*/ 5049485 w 5049485"/>
              <a:gd name="connsiteY3" fmla="*/ 6858901 h 6858901"/>
              <a:gd name="connsiteX4" fmla="*/ 1981227 w 5049485"/>
              <a:gd name="connsiteY4" fmla="*/ 6854666 h 6858901"/>
              <a:gd name="connsiteX5" fmla="*/ 0 w 5049485"/>
              <a:gd name="connsiteY5" fmla="*/ 3429847 h 6858901"/>
              <a:gd name="connsiteX0" fmla="*/ 0 w 5049485"/>
              <a:gd name="connsiteY0" fmla="*/ 3429847 h 6858901"/>
              <a:gd name="connsiteX1" fmla="*/ 2102692 w 5049485"/>
              <a:gd name="connsiteY1" fmla="*/ 168557 h 6858901"/>
              <a:gd name="connsiteX2" fmla="*/ 4985164 w 5049485"/>
              <a:gd name="connsiteY2" fmla="*/ 0 h 6858901"/>
              <a:gd name="connsiteX3" fmla="*/ 5049485 w 5049485"/>
              <a:gd name="connsiteY3" fmla="*/ 6858901 h 6858901"/>
              <a:gd name="connsiteX4" fmla="*/ 1981227 w 5049485"/>
              <a:gd name="connsiteY4" fmla="*/ 6854666 h 6858901"/>
              <a:gd name="connsiteX5" fmla="*/ 0 w 5049485"/>
              <a:gd name="connsiteY5" fmla="*/ 3429847 h 6858901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4985164 w 5049485"/>
              <a:gd name="connsiteY2" fmla="*/ 4163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5002097 w 5049485"/>
              <a:gd name="connsiteY2" fmla="*/ 7550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485"/>
              <a:gd name="connsiteY0" fmla="*/ 3434010 h 6863064"/>
              <a:gd name="connsiteX1" fmla="*/ 1980772 w 5049485"/>
              <a:gd name="connsiteY1" fmla="*/ 0 h 6863064"/>
              <a:gd name="connsiteX2" fmla="*/ 5025803 w 5049485"/>
              <a:gd name="connsiteY2" fmla="*/ 31256 h 6863064"/>
              <a:gd name="connsiteX3" fmla="*/ 5049485 w 5049485"/>
              <a:gd name="connsiteY3" fmla="*/ 6863064 h 6863064"/>
              <a:gd name="connsiteX4" fmla="*/ 1981227 w 5049485"/>
              <a:gd name="connsiteY4" fmla="*/ 6858829 h 6863064"/>
              <a:gd name="connsiteX5" fmla="*/ 0 w 5049485"/>
              <a:gd name="connsiteY5" fmla="*/ 3434010 h 6863064"/>
              <a:gd name="connsiteX0" fmla="*/ 0 w 5049510"/>
              <a:gd name="connsiteY0" fmla="*/ 3434010 h 6863064"/>
              <a:gd name="connsiteX1" fmla="*/ 1980772 w 5049510"/>
              <a:gd name="connsiteY1" fmla="*/ 0 h 6863064"/>
              <a:gd name="connsiteX2" fmla="*/ 5049510 w 5049510"/>
              <a:gd name="connsiteY2" fmla="*/ 38030 h 6863064"/>
              <a:gd name="connsiteX3" fmla="*/ 5049485 w 5049510"/>
              <a:gd name="connsiteY3" fmla="*/ 6863064 h 6863064"/>
              <a:gd name="connsiteX4" fmla="*/ 1981227 w 5049510"/>
              <a:gd name="connsiteY4" fmla="*/ 6858829 h 6863064"/>
              <a:gd name="connsiteX5" fmla="*/ 0 w 5049510"/>
              <a:gd name="connsiteY5" fmla="*/ 3434010 h 6863064"/>
              <a:gd name="connsiteX0" fmla="*/ 0 w 5049510"/>
              <a:gd name="connsiteY0" fmla="*/ 3434010 h 6863064"/>
              <a:gd name="connsiteX1" fmla="*/ 1980772 w 5049510"/>
              <a:gd name="connsiteY1" fmla="*/ 0 h 6863064"/>
              <a:gd name="connsiteX2" fmla="*/ 5049510 w 5049510"/>
              <a:gd name="connsiteY2" fmla="*/ 776 h 6863064"/>
              <a:gd name="connsiteX3" fmla="*/ 5049485 w 5049510"/>
              <a:gd name="connsiteY3" fmla="*/ 6863064 h 6863064"/>
              <a:gd name="connsiteX4" fmla="*/ 1981227 w 5049510"/>
              <a:gd name="connsiteY4" fmla="*/ 6858829 h 6863064"/>
              <a:gd name="connsiteX5" fmla="*/ 0 w 5049510"/>
              <a:gd name="connsiteY5" fmla="*/ 3434010 h 686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9510" h="6863064">
                <a:moveTo>
                  <a:pt x="0" y="3434010"/>
                </a:moveTo>
                <a:lnTo>
                  <a:pt x="1980772" y="0"/>
                </a:lnTo>
                <a:lnTo>
                  <a:pt x="5049510" y="776"/>
                </a:lnTo>
                <a:cubicBezTo>
                  <a:pt x="5049502" y="2275787"/>
                  <a:pt x="5049493" y="4588053"/>
                  <a:pt x="5049485" y="6863064"/>
                </a:cubicBezTo>
                <a:lnTo>
                  <a:pt x="1981227" y="6858829"/>
                </a:lnTo>
                <a:lnTo>
                  <a:pt x="0" y="3434010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815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" y="0"/>
            <a:ext cx="12190611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486594" y="2508481"/>
            <a:ext cx="9220200" cy="18410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Kapittel</a:t>
            </a:r>
            <a:r>
              <a:rPr lang="en-US"/>
              <a:t>- </a:t>
            </a:r>
            <a:r>
              <a:rPr lang="en-US" err="1"/>
              <a:t>eller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sitatside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47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56958"/>
            <a:ext cx="6273800" cy="2289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47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tx1">
                    <a:tint val="75000"/>
                  </a:schemeClr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fld id="{8A968C1C-545F-E84D-B987-10C8201FF4E7}" type="datetime4">
              <a:rPr lang="nb-NO" smtClean="0"/>
              <a:pPr/>
              <a:t>19. januar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tint val="75000"/>
                  </a:schemeClr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67" y="6372946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>
                    <a:tint val="75000"/>
                  </a:schemeClr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r>
              <a:rPr lang="en-US" err="1"/>
              <a:t>Presentasjon</a:t>
            </a:r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1296459"/>
            <a:ext cx="6273800" cy="1281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7083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Calibre Semibold" charset="0"/>
          <a:ea typeface="Calibre Semibold" charset="0"/>
          <a:cs typeface="Calibre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e" charset="0"/>
          <a:ea typeface="Calibre" charset="0"/>
          <a:cs typeface="Calibr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e" charset="0"/>
          <a:ea typeface="Calibre" charset="0"/>
          <a:cs typeface="Calibr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e" charset="0"/>
          <a:ea typeface="Calibre" charset="0"/>
          <a:cs typeface="Calibr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e" charset="0"/>
          <a:ea typeface="Calibre" charset="0"/>
          <a:cs typeface="Calibr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e" charset="0"/>
          <a:ea typeface="Calibre" charset="0"/>
          <a:cs typeface="Calibr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0DB41E6-B489-46B1-A8BE-A7E55831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739706"/>
            <a:ext cx="9144000" cy="343789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  <a:latin typeface="Calibre Semibold"/>
              </a:rPr>
              <a:t>Økonomi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F4DF215-AC85-4369-AA84-409EA90379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0099" y="1325797"/>
            <a:ext cx="9912641" cy="1442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Banen på Stadion trenger oppgradering (sist i 2009)</a:t>
            </a:r>
          </a:p>
          <a:p>
            <a:pPr lvl="1"/>
            <a:r>
              <a:rPr lang="nb-NO" dirty="0"/>
              <a:t>Da må undervarme og vanningsanlegg skiftes/oppgraderes</a:t>
            </a:r>
          </a:p>
          <a:p>
            <a:pPr lvl="1"/>
            <a:r>
              <a:rPr lang="nb-NO" dirty="0"/>
              <a:t>Kostnaden for dette (</a:t>
            </a:r>
            <a:r>
              <a:rPr lang="nb-NO" dirty="0" err="1"/>
              <a:t>ca</a:t>
            </a:r>
            <a:r>
              <a:rPr lang="nb-NO" dirty="0"/>
              <a:t> 10 </a:t>
            </a:r>
            <a:r>
              <a:rPr lang="nb-NO" dirty="0" err="1"/>
              <a:t>mNOK</a:t>
            </a:r>
            <a:r>
              <a:rPr lang="nb-NO" dirty="0"/>
              <a:t>) er uavhengig av </a:t>
            </a:r>
            <a:r>
              <a:rPr lang="nb-NO" dirty="0" err="1"/>
              <a:t>toppdekke</a:t>
            </a:r>
            <a:endParaRPr lang="nb-NO" dirty="0"/>
          </a:p>
          <a:p>
            <a:pPr lvl="1"/>
            <a:r>
              <a:rPr lang="nb-NO" dirty="0"/>
              <a:t>Forutsetter samme driftskostnader ved de ulike alternativene</a:t>
            </a:r>
          </a:p>
          <a:p>
            <a:pPr lvl="1"/>
            <a:r>
              <a:rPr lang="nb-NO" dirty="0"/>
              <a:t>Treningsbehov på bane for A-laget er </a:t>
            </a:r>
            <a:r>
              <a:rPr lang="nb-NO" dirty="0" err="1"/>
              <a:t>ca</a:t>
            </a:r>
            <a:r>
              <a:rPr lang="nb-NO" dirty="0"/>
              <a:t> 600 timer/år</a:t>
            </a:r>
          </a:p>
          <a:p>
            <a:pPr lvl="1"/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4BFFD79-A31A-4860-BF79-CB6843924EA3}"/>
              </a:ext>
            </a:extLst>
          </p:cNvPr>
          <p:cNvSpPr txBox="1"/>
          <p:nvPr/>
        </p:nvSpPr>
        <p:spPr>
          <a:xfrm>
            <a:off x="800099" y="2834500"/>
            <a:ext cx="1053342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Estimater:					Naturgress	Hybrid		Kunstgress</a:t>
            </a:r>
          </a:p>
          <a:p>
            <a:r>
              <a:rPr lang="nb-NO" dirty="0"/>
              <a:t>Oppgradering stadion (inkl. undervarme og vanning)	13 </a:t>
            </a:r>
            <a:r>
              <a:rPr lang="nb-NO" dirty="0" err="1"/>
              <a:t>mNOK</a:t>
            </a:r>
            <a:r>
              <a:rPr lang="nb-NO" dirty="0"/>
              <a:t> 	15 </a:t>
            </a:r>
            <a:r>
              <a:rPr lang="nb-NO" dirty="0" err="1"/>
              <a:t>mNOK</a:t>
            </a:r>
            <a:r>
              <a:rPr lang="nb-NO" dirty="0"/>
              <a:t>		15 </a:t>
            </a:r>
            <a:r>
              <a:rPr lang="nb-NO" dirty="0" err="1"/>
              <a:t>mNOK</a:t>
            </a:r>
            <a:r>
              <a:rPr lang="nb-NO" dirty="0"/>
              <a:t>	</a:t>
            </a:r>
          </a:p>
          <a:p>
            <a:r>
              <a:rPr lang="nb-NO" dirty="0"/>
              <a:t>Lysrigg (sikre vekst i hele sesongen)			2 </a:t>
            </a:r>
            <a:r>
              <a:rPr lang="nb-NO" dirty="0" err="1"/>
              <a:t>mNOK</a:t>
            </a:r>
            <a:r>
              <a:rPr lang="nb-NO" dirty="0"/>
              <a:t>?		2 </a:t>
            </a:r>
            <a:r>
              <a:rPr lang="nb-NO" dirty="0" err="1"/>
              <a:t>mNOK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/>
              <a:t>Tilgjengelige treningstimer på stadion 			200 timer		250 timer		1500 timer</a:t>
            </a:r>
          </a:p>
          <a:p>
            <a:r>
              <a:rPr lang="nb-NO" dirty="0"/>
              <a:t>=&gt; Behov for bane-timer for A-laget utenfor stadion	400 timer		350 timer		0 timer</a:t>
            </a:r>
          </a:p>
          <a:p>
            <a:r>
              <a:rPr lang="nb-NO" dirty="0"/>
              <a:t>Tilgang til treningsbaner med samme kvalitet		Nei		Nei		Ja</a:t>
            </a:r>
          </a:p>
          <a:p>
            <a:endParaRPr lang="nb-NO" dirty="0"/>
          </a:p>
          <a:p>
            <a:r>
              <a:rPr lang="nb-NO" dirty="0"/>
              <a:t>Tilgjengelig treningstid for andre lag på stadion		Nei		Nei		Ja</a:t>
            </a:r>
          </a:p>
          <a:p>
            <a:endParaRPr lang="nb-NO" dirty="0"/>
          </a:p>
          <a:p>
            <a:r>
              <a:rPr lang="nb-NO" dirty="0"/>
              <a:t>Brukstid er en av de viktigste argumentene for å kunne få lånefinansiering.</a:t>
            </a:r>
          </a:p>
          <a:p>
            <a:r>
              <a:rPr lang="nb-NO" dirty="0"/>
              <a:t>Lånefinansiering er en forutsetning for å kunne oppgradere banen.			</a:t>
            </a:r>
          </a:p>
        </p:txBody>
      </p:sp>
    </p:spTree>
    <p:extLst>
      <p:ext uri="{BB962C8B-B14F-4D97-AF65-F5344CB8AC3E}">
        <p14:creationId xmlns:p14="http://schemas.microsoft.com/office/powerpoint/2010/main" val="227392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0DB41E6-B489-46B1-A8BE-A7E55831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099" y="496425"/>
            <a:ext cx="9144000" cy="343789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  <a:latin typeface="Calibre Semibold"/>
              </a:rPr>
              <a:t>Finansiering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F4DF215-AC85-4369-AA84-409EA90379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0099" y="1199626"/>
            <a:ext cx="10332092" cy="5310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I diskusjonene med Sparebanken Vest har vi presentert fremtidige behov for finansiering til:</a:t>
            </a:r>
          </a:p>
          <a:p>
            <a:pPr lvl="1"/>
            <a:r>
              <a:rPr lang="nb-NO" sz="1400" dirty="0"/>
              <a:t>Skifte av undervarme, oppgradering av vanningsanlegg og skifte av </a:t>
            </a:r>
            <a:r>
              <a:rPr lang="nb-NO" sz="1400" dirty="0" err="1"/>
              <a:t>toppdekke</a:t>
            </a:r>
            <a:endParaRPr lang="nb-NO" sz="1400" dirty="0"/>
          </a:p>
          <a:p>
            <a:pPr lvl="1"/>
            <a:r>
              <a:rPr lang="nb-NO" sz="1400" dirty="0"/>
              <a:t>Etablering av undervisningslokaler for NTG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1800" dirty="0"/>
              <a:t>Sparebanken Vest har gitt tilsagn om å øke det langsiktige lånet i Brann Stadion AS med 23,5 </a:t>
            </a:r>
            <a:r>
              <a:rPr lang="nb-NO" sz="1800" dirty="0" err="1"/>
              <a:t>mNOK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r>
              <a:rPr lang="nb-NO" sz="1800" dirty="0"/>
              <a:t>Rammen kan benyttes til omlegging til kunstgress og etablering av undervisningslokaler for NTG.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/>
              <a:t>FORUTSETNINGER:</a:t>
            </a:r>
          </a:p>
          <a:p>
            <a:r>
              <a:rPr lang="nb-NO" sz="1600" dirty="0"/>
              <a:t>Estimert fordeling av rammen er 16 </a:t>
            </a:r>
            <a:r>
              <a:rPr lang="nb-NO" sz="1600" dirty="0" err="1"/>
              <a:t>mNOK</a:t>
            </a:r>
            <a:r>
              <a:rPr lang="nb-NO" sz="1600" dirty="0"/>
              <a:t> til oppgradering av bane + 7,5 </a:t>
            </a:r>
            <a:r>
              <a:rPr lang="nb-NO" sz="1600" dirty="0" err="1"/>
              <a:t>mNOK</a:t>
            </a:r>
            <a:r>
              <a:rPr lang="nb-NO" sz="1600" dirty="0"/>
              <a:t> til lokaler</a:t>
            </a:r>
          </a:p>
          <a:p>
            <a:r>
              <a:rPr lang="nb-NO" sz="1600" dirty="0"/>
              <a:t>Oppgraderingene vil øke betjeningsevnen for den langsiktige gjelden basert på:</a:t>
            </a:r>
          </a:p>
          <a:p>
            <a:pPr lvl="1"/>
            <a:r>
              <a:rPr lang="nb-NO" sz="1600" dirty="0"/>
              <a:t>Langsiktig leieavtale med NTG</a:t>
            </a:r>
          </a:p>
          <a:p>
            <a:pPr lvl="1"/>
            <a:r>
              <a:rPr lang="nb-NO" sz="1600" dirty="0"/>
              <a:t>Økte kommersielle inntekter ved mer bruk av banen</a:t>
            </a:r>
          </a:p>
          <a:p>
            <a:pPr lvl="1"/>
            <a:r>
              <a:rPr lang="nb-NO" sz="1600" dirty="0"/>
              <a:t>Reduserte kostnader til drift av hovedbane + leie av alternative treningsbaner 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1800" dirty="0"/>
              <a:t>ØKONOMISKE KONSEKVENSER VED LÅNEOPPTAKET:</a:t>
            </a:r>
          </a:p>
          <a:p>
            <a:pPr lvl="1"/>
            <a:r>
              <a:rPr lang="nb-NO" sz="1600" dirty="0"/>
              <a:t>Estimerte økte inntekter/reduserte kostnader		2-4 </a:t>
            </a:r>
            <a:r>
              <a:rPr lang="nb-NO" sz="1600" dirty="0" err="1"/>
              <a:t>mNOK</a:t>
            </a:r>
            <a:r>
              <a:rPr lang="nb-NO" sz="1600" dirty="0"/>
              <a:t> pr år (gradvis opptrapping hos NTG)</a:t>
            </a:r>
          </a:p>
          <a:p>
            <a:pPr lvl="1"/>
            <a:r>
              <a:rPr lang="nb-NO" sz="1600" dirty="0"/>
              <a:t>Økte rentekostnader				0,75 </a:t>
            </a:r>
            <a:r>
              <a:rPr lang="nb-NO" sz="1600" dirty="0" err="1"/>
              <a:t>mNOK</a:t>
            </a:r>
            <a:r>
              <a:rPr lang="nb-NO" sz="1600" dirty="0"/>
              <a:t> pr år</a:t>
            </a:r>
          </a:p>
          <a:p>
            <a:pPr lvl="1"/>
            <a:r>
              <a:rPr lang="nb-NO" sz="1600" dirty="0"/>
              <a:t>Økte årlige avdrag 				0,6 </a:t>
            </a:r>
            <a:r>
              <a:rPr lang="nb-NO" sz="1600" dirty="0" err="1"/>
              <a:t>mNOK</a:t>
            </a:r>
            <a:r>
              <a:rPr lang="nb-NO" sz="1600" dirty="0"/>
              <a:t> pr år</a:t>
            </a:r>
          </a:p>
          <a:p>
            <a:pPr lvl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143832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Brann tema">
      <a:dk1>
        <a:srgbClr val="000000"/>
      </a:dk1>
      <a:lt1>
        <a:srgbClr val="FFFEFE"/>
      </a:lt1>
      <a:dk2>
        <a:srgbClr val="EE3024"/>
      </a:dk2>
      <a:lt2>
        <a:srgbClr val="FFFEFE"/>
      </a:lt2>
      <a:accent1>
        <a:srgbClr val="EE3024"/>
      </a:accent1>
      <a:accent2>
        <a:srgbClr val="EE6969"/>
      </a:accent2>
      <a:accent3>
        <a:srgbClr val="C12428"/>
      </a:accent3>
      <a:accent4>
        <a:srgbClr val="911A1E"/>
      </a:accent4>
      <a:accent5>
        <a:srgbClr val="631013"/>
      </a:accent5>
      <a:accent6>
        <a:srgbClr val="470D11"/>
      </a:accent6>
      <a:hlink>
        <a:srgbClr val="2CB349"/>
      </a:hlink>
      <a:folHlink>
        <a:srgbClr val="2C5A4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-2017" id="{0CAD601C-8587-DD4A-9068-C3943DD6E60E}" vid="{1273CADE-801C-7442-926D-219A6F25C4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354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Calibre</vt:lpstr>
      <vt:lpstr>Calibre Semibold</vt:lpstr>
      <vt:lpstr>Calibri</vt:lpstr>
      <vt:lpstr>1_Office-tema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Bjarte Eikeland</dc:creator>
  <cp:lastModifiedBy>Vibeke Johannesen</cp:lastModifiedBy>
  <cp:revision>14</cp:revision>
  <dcterms:created xsi:type="dcterms:W3CDTF">2021-01-15T08:24:42Z</dcterms:created>
  <dcterms:modified xsi:type="dcterms:W3CDTF">2021-01-19T17:25:36Z</dcterms:modified>
</cp:coreProperties>
</file>